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92" r:id="rId3"/>
    <p:sldId id="293" r:id="rId4"/>
    <p:sldId id="310" r:id="rId5"/>
    <p:sldId id="257" r:id="rId6"/>
    <p:sldId id="258" r:id="rId7"/>
    <p:sldId id="312" r:id="rId8"/>
    <p:sldId id="266" r:id="rId9"/>
    <p:sldId id="278" r:id="rId10"/>
    <p:sldId id="274" r:id="rId11"/>
    <p:sldId id="275" r:id="rId12"/>
    <p:sldId id="277" r:id="rId13"/>
    <p:sldId id="276" r:id="rId14"/>
    <p:sldId id="311" r:id="rId15"/>
    <p:sldId id="260" r:id="rId16"/>
    <p:sldId id="259" r:id="rId17"/>
    <p:sldId id="273" r:id="rId18"/>
    <p:sldId id="313" r:id="rId19"/>
    <p:sldId id="261" r:id="rId20"/>
    <p:sldId id="262" r:id="rId21"/>
    <p:sldId id="330" r:id="rId22"/>
    <p:sldId id="264" r:id="rId23"/>
    <p:sldId id="265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197B-A485-4B98-8EA4-E91BA3885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6EA4-180F-4873-ABB1-C58153E1BD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306197B-A485-4B98-8EA4-E91BA3885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B5F6EA4-180F-4873-ABB1-C58153E1BD92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4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3.xml"/><Relationship Id="rId6" Type="http://schemas.openxmlformats.org/officeDocument/2006/relationships/image" Target="../media/image3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6" Type="http://schemas.microsoft.com/office/2007/relationships/hdphoto" Target="../media/image8.png"/><Relationship Id="rId5" Type="http://schemas.openxmlformats.org/officeDocument/2006/relationships/image" Target="../media/image7.png"/><Relationship Id="rId4" Type="http://schemas.microsoft.com/office/2007/relationships/hdphoto" Target="../media/image6.png"/><Relationship Id="rId3" Type="http://schemas.openxmlformats.org/officeDocument/2006/relationships/image" Target="../media/image5.png"/><Relationship Id="rId2" Type="http://schemas.microsoft.com/office/2007/relationships/hdphoto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image" Target="../media/image17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694940" y="2623185"/>
            <a:ext cx="9494520" cy="829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zh-CN" sz="4800">
                <a:latin typeface="微软雅黑" panose="020B0503020204020204" charset="-122"/>
                <a:ea typeface="微软雅黑" panose="020B0503020204020204" charset="-122"/>
              </a:rPr>
              <a:t>奇奇工作日志操作手册</a:t>
            </a:r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968365" y="3735070"/>
            <a:ext cx="2190750" cy="583565"/>
            <a:chOff x="9399" y="5657"/>
            <a:chExt cx="3450" cy="919"/>
          </a:xfrm>
        </p:grpSpPr>
        <p:sp>
          <p:nvSpPr>
            <p:cNvPr id="2" name="文本框 1"/>
            <p:cNvSpPr txBox="1"/>
            <p:nvPr/>
          </p:nvSpPr>
          <p:spPr>
            <a:xfrm>
              <a:off x="10058" y="565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3200">
                  <a:latin typeface="微软雅黑" panose="020B0503020204020204" charset="-122"/>
                  <a:ea typeface="微软雅黑" panose="020B0503020204020204" charset="-122"/>
                </a:rPr>
                <a:t>管理员</a:t>
              </a:r>
              <a:endParaRPr lang="zh-CN" altLang="en-US" sz="32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9399" y="5966"/>
              <a:ext cx="300" cy="3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2549" y="5966"/>
              <a:ext cx="300" cy="3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19810" y="1770380"/>
            <a:ext cx="3019425" cy="3019425"/>
            <a:chOff x="1606" y="2788"/>
            <a:chExt cx="4755" cy="4755"/>
          </a:xfrm>
        </p:grpSpPr>
        <p:pic>
          <p:nvPicPr>
            <p:cNvPr id="4" name="图片 3" descr="keylog_icon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36" y="2806"/>
              <a:ext cx="4707" cy="470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圆角矩形 8"/>
            <p:cNvSpPr/>
            <p:nvPr/>
          </p:nvSpPr>
          <p:spPr>
            <a:xfrm>
              <a:off x="1606" y="2788"/>
              <a:ext cx="4755" cy="4755"/>
            </a:xfrm>
            <a:prstGeom prst="roundRect">
              <a:avLst>
                <a:gd name="adj" fmla="val 13522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7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27660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成员信息管理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055" y="1517015"/>
            <a:ext cx="2425065" cy="16579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55" y="4284980"/>
            <a:ext cx="2313305" cy="189547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13055" y="970915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在职状态：选择在职，当前账号正常登录日志；如果选择离职，当前账号登录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不了当前软件购买者下的所有奇奇软件，包括当前日志系统。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6695" y="3275965"/>
            <a:ext cx="6228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审阅权限：默认是无审阅权限，选择最高审阅权限就表示可以对所有会员的日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志进行审核；选择部分审阅权限，系统会弹出会员树状信息表，选择部分会员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代表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该会员就只能对刚选择的会员进行审阅。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955" y="3823970"/>
            <a:ext cx="1624965" cy="281813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313055" y="5369560"/>
            <a:ext cx="1303655" cy="17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 143"/>
          <p:cNvSpPr/>
          <p:nvPr/>
        </p:nvSpPr>
        <p:spPr>
          <a:xfrm>
            <a:off x="3157855" y="4901565"/>
            <a:ext cx="649605" cy="24193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425" y="4274820"/>
            <a:ext cx="2980690" cy="149542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7794625" y="3302000"/>
            <a:ext cx="3951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账号状态：默认是使用中，当选择冻结时，该会员账号就登录不了当前日志系统。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425" y="1556385"/>
            <a:ext cx="2527300" cy="15792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794625" y="970915"/>
            <a:ext cx="39516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部门：更改当前账号所属的组别</a:t>
            </a:r>
            <a:endParaRPr lang="zh-CN" altLang="zh-CN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6765" y="1886585"/>
            <a:ext cx="2293620" cy="3959225"/>
          </a:xfrm>
          <a:prstGeom prst="rect">
            <a:avLst/>
          </a:prstGeom>
        </p:spPr>
      </p:pic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237680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分组管理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--- 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新增分组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3055" y="98488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点击页面左上方的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75" y="911225"/>
            <a:ext cx="447675" cy="3714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36495" y="967740"/>
            <a:ext cx="942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进入个人主页面。点击页面里的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通讯录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就可以进入到当前日志分组信息页面，点击页面右上方的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添加分组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进入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0990" y="1274445"/>
            <a:ext cx="3027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弹框，输入组名点击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创建新组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5" y="1919605"/>
            <a:ext cx="2239645" cy="3926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75" y="1919605"/>
            <a:ext cx="2207260" cy="3926205"/>
          </a:xfrm>
          <a:prstGeom prst="rect">
            <a:avLst/>
          </a:prstGeom>
        </p:spPr>
      </p:pic>
      <p:sp>
        <p:nvSpPr>
          <p:cNvPr id="8" name=" 143"/>
          <p:cNvSpPr/>
          <p:nvPr/>
        </p:nvSpPr>
        <p:spPr>
          <a:xfrm>
            <a:off x="2680970" y="3359785"/>
            <a:ext cx="365760" cy="19050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 143"/>
          <p:cNvSpPr/>
          <p:nvPr/>
        </p:nvSpPr>
        <p:spPr>
          <a:xfrm>
            <a:off x="5393690" y="3359785"/>
            <a:ext cx="365760" cy="19050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 143"/>
          <p:cNvSpPr/>
          <p:nvPr/>
        </p:nvSpPr>
        <p:spPr>
          <a:xfrm>
            <a:off x="8277860" y="3359785"/>
            <a:ext cx="365760" cy="19050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1795" y="1919605"/>
            <a:ext cx="30670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21055" y="188722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sp>
        <p:nvSpPr>
          <p:cNvPr id="25" name="矩形 24"/>
          <p:cNvSpPr/>
          <p:nvPr/>
        </p:nvSpPr>
        <p:spPr>
          <a:xfrm>
            <a:off x="3151505" y="3938270"/>
            <a:ext cx="205232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793490" y="360108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sp>
        <p:nvSpPr>
          <p:cNvPr id="28" name="矩形 27"/>
          <p:cNvSpPr/>
          <p:nvPr/>
        </p:nvSpPr>
        <p:spPr>
          <a:xfrm>
            <a:off x="7303135" y="1736090"/>
            <a:ext cx="857250" cy="619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334885" y="225679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590" y="1887220"/>
            <a:ext cx="2211705" cy="3884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84150" y="1814195"/>
            <a:ext cx="1762125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748145" y="1614805"/>
            <a:ext cx="1762125" cy="1095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1" name="图片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6630" y="1887220"/>
            <a:ext cx="2305050" cy="4164330"/>
          </a:xfrm>
          <a:prstGeom prst="rect">
            <a:avLst/>
          </a:prstGeom>
        </p:spPr>
      </p:pic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155448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权限委托代理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13055" y="98488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点击页面左上方的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436495" y="967740"/>
            <a:ext cx="9606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进入个人主页面。点击页面里的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通讯录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就可以进入到当前日志分组信息页面，点击组名就会显示当前组所有会员名称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00990" y="1274445"/>
            <a:ext cx="117925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点击需要修改会员信息的会员，进入该会员的个人信息页面，点击下放的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委托代理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按钮，在弹出的框里 确认即可。委托代理就是把用户当前的权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限复制给被委托人，委托人可以取消委托。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" y="1919605"/>
            <a:ext cx="2239645" cy="392620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75" y="1919605"/>
            <a:ext cx="2207260" cy="392620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020" y="1919605"/>
            <a:ext cx="2313940" cy="4061460"/>
          </a:xfrm>
          <a:prstGeom prst="rect">
            <a:avLst/>
          </a:prstGeom>
        </p:spPr>
      </p:pic>
      <p:sp>
        <p:nvSpPr>
          <p:cNvPr id="49" name=" 143"/>
          <p:cNvSpPr/>
          <p:nvPr/>
        </p:nvSpPr>
        <p:spPr>
          <a:xfrm>
            <a:off x="2631440" y="3359785"/>
            <a:ext cx="365760" cy="19050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0" name=" 143"/>
          <p:cNvSpPr/>
          <p:nvPr/>
        </p:nvSpPr>
        <p:spPr>
          <a:xfrm>
            <a:off x="5271135" y="3359785"/>
            <a:ext cx="365760" cy="19050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" name=" 143"/>
          <p:cNvSpPr/>
          <p:nvPr/>
        </p:nvSpPr>
        <p:spPr>
          <a:xfrm>
            <a:off x="7989570" y="3359785"/>
            <a:ext cx="365760" cy="19050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91795" y="1919605"/>
            <a:ext cx="30670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821055" y="188722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sp>
        <p:nvSpPr>
          <p:cNvPr id="54" name="矩形 53"/>
          <p:cNvSpPr/>
          <p:nvPr/>
        </p:nvSpPr>
        <p:spPr>
          <a:xfrm>
            <a:off x="3151505" y="3938270"/>
            <a:ext cx="205232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3793490" y="360108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sp>
        <p:nvSpPr>
          <p:cNvPr id="56" name="矩形 55"/>
          <p:cNvSpPr/>
          <p:nvPr/>
        </p:nvSpPr>
        <p:spPr>
          <a:xfrm>
            <a:off x="5787390" y="2770505"/>
            <a:ext cx="214757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6689725" y="243332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sp>
        <p:nvSpPr>
          <p:cNvPr id="58" name="矩形 57"/>
          <p:cNvSpPr/>
          <p:nvPr/>
        </p:nvSpPr>
        <p:spPr>
          <a:xfrm>
            <a:off x="8756650" y="5676265"/>
            <a:ext cx="56896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 flipH="1">
            <a:off x="9067165" y="5250815"/>
            <a:ext cx="714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275" y="911225"/>
            <a:ext cx="447675" cy="3714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350" y="2845435"/>
            <a:ext cx="12179300" cy="829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9795" y="2939415"/>
            <a:ext cx="7828280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微软雅黑" panose="020B0503020204020204" charset="-122"/>
                <a:ea typeface="微软雅黑" panose="020B0503020204020204" charset="-122"/>
              </a:rPr>
              <a:t>第三步：</a:t>
            </a:r>
            <a:r>
              <a:rPr lang="zh-CN" altLang="zh-CN" sz="3600" b="1">
                <a:latin typeface="微软雅黑" panose="020B0503020204020204" charset="-122"/>
                <a:ea typeface="微软雅黑" panose="020B0503020204020204" charset="-122"/>
              </a:rPr>
              <a:t>查看审阅</a:t>
            </a:r>
            <a:endParaRPr lang="zh-CN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0" name=" 220"/>
          <p:cNvSpPr/>
          <p:nvPr/>
        </p:nvSpPr>
        <p:spPr>
          <a:xfrm>
            <a:off x="313055" y="35179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429260"/>
            <a:ext cx="23088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切换日志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8305" y="1435735"/>
            <a:ext cx="8006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当前账号如果使用了多个奇奇日志，可以点击系统上面的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切换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来选择自己想要使用的日志系统。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240" y="1890395"/>
            <a:ext cx="2569210" cy="4576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745" y="1901190"/>
            <a:ext cx="2563495" cy="45554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90905" y="1973580"/>
            <a:ext cx="221361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43325" y="190119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</a:t>
            </a:r>
            <a:endParaRPr lang="zh-CN" altLang="en-US" sz="160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270885" y="2044065"/>
            <a:ext cx="408940" cy="17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0" name=" 220"/>
          <p:cNvSpPr/>
          <p:nvPr/>
        </p:nvSpPr>
        <p:spPr>
          <a:xfrm>
            <a:off x="313055" y="35179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429260"/>
            <a:ext cx="23088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查看日志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3055" y="1278890"/>
            <a:ext cx="1156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登录日志系统后，可以先查看自己写的所有日志，日志信息是按时间（月份）的降序排列的，点击每个月份，系统就会展示当月的所有已写的日志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以及日志的审阅状态和回复信息。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 143"/>
          <p:cNvSpPr/>
          <p:nvPr/>
        </p:nvSpPr>
        <p:spPr>
          <a:xfrm>
            <a:off x="3202305" y="3731260"/>
            <a:ext cx="897255" cy="33401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725" y="1881505"/>
            <a:ext cx="2544445" cy="46196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05" y="1835785"/>
            <a:ext cx="2320925" cy="412496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39725" y="3760470"/>
            <a:ext cx="2544445" cy="389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0" name=" 220"/>
          <p:cNvSpPr/>
          <p:nvPr/>
        </p:nvSpPr>
        <p:spPr>
          <a:xfrm>
            <a:off x="313055" y="35179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429260"/>
            <a:ext cx="23088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审阅日志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3525" y="981710"/>
            <a:ext cx="1173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点击页面上面的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审阅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会进入日志信息页面。在该页面可以按两种方式来查找日志：时间和组。头部的日历，可以按住鼠标左键（手机端用手指）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左右滑动切换月份来查找日期；点击下面的组类可以查找会员信息。找到会员就可以对该会员某天写的日志信息进行审阅。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 143"/>
          <p:cNvSpPr/>
          <p:nvPr/>
        </p:nvSpPr>
        <p:spPr>
          <a:xfrm>
            <a:off x="3214370" y="3731260"/>
            <a:ext cx="897255" cy="33401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080" y="1663065"/>
            <a:ext cx="2519045" cy="447040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2355215" y="3202940"/>
            <a:ext cx="408940" cy="25590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10800000">
            <a:off x="617855" y="3202940"/>
            <a:ext cx="408940" cy="25590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7080" y="283464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左右滑动切换日期</a:t>
            </a: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87680" y="5071745"/>
            <a:ext cx="2544445" cy="364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032125" y="5245735"/>
            <a:ext cx="311150" cy="18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343275" y="497840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点击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535" y="1697990"/>
            <a:ext cx="2456180" cy="4401185"/>
          </a:xfrm>
          <a:prstGeom prst="rect">
            <a:avLst/>
          </a:prstGeom>
        </p:spPr>
      </p:pic>
      <p:sp>
        <p:nvSpPr>
          <p:cNvPr id="20" name=" 143"/>
          <p:cNvSpPr/>
          <p:nvPr/>
        </p:nvSpPr>
        <p:spPr>
          <a:xfrm>
            <a:off x="7156450" y="2500630"/>
            <a:ext cx="897255" cy="33401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41415" y="5734685"/>
            <a:ext cx="407035" cy="364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6693535" y="5908040"/>
            <a:ext cx="311150" cy="18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056755" y="567626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点击审阅</a:t>
            </a:r>
            <a:endParaRPr lang="en-US" altLang="zh-CN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465" y="1697990"/>
            <a:ext cx="2491740" cy="24536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180" y="4474210"/>
            <a:ext cx="1935480" cy="2224405"/>
          </a:xfrm>
          <a:prstGeom prst="rect">
            <a:avLst/>
          </a:prstGeom>
        </p:spPr>
      </p:pic>
      <p:sp>
        <p:nvSpPr>
          <p:cNvPr id="27" name=" 143"/>
          <p:cNvSpPr/>
          <p:nvPr/>
        </p:nvSpPr>
        <p:spPr>
          <a:xfrm rot="5400000">
            <a:off x="10375900" y="3858260"/>
            <a:ext cx="897255" cy="33401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078720" y="3148965"/>
            <a:ext cx="1257935" cy="364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0047605" y="264287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点击回复意见评语</a:t>
            </a:r>
            <a:endParaRPr lang="en-US" altLang="zh-CN"/>
          </a:p>
        </p:txBody>
      </p:sp>
      <p:cxnSp>
        <p:nvCxnSpPr>
          <p:cNvPr id="30" name="直接箭头连接符 29"/>
          <p:cNvCxnSpPr>
            <a:stCxn id="28" idx="0"/>
          </p:cNvCxnSpPr>
          <p:nvPr/>
        </p:nvCxnSpPr>
        <p:spPr>
          <a:xfrm flipV="1">
            <a:off x="10708005" y="2938780"/>
            <a:ext cx="23495" cy="210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350" y="2845435"/>
            <a:ext cx="12179300" cy="829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9795" y="2939415"/>
            <a:ext cx="7828280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微软雅黑" panose="020B0503020204020204" charset="-122"/>
                <a:ea typeface="微软雅黑" panose="020B0503020204020204" charset="-122"/>
              </a:rPr>
              <a:t>第四步：</a:t>
            </a:r>
            <a:r>
              <a:rPr lang="zh-CN" altLang="zh-CN" sz="3600" b="1">
                <a:latin typeface="微软雅黑" panose="020B0503020204020204" charset="-122"/>
                <a:ea typeface="微软雅黑" panose="020B0503020204020204" charset="-122"/>
              </a:rPr>
              <a:t>写日志</a:t>
            </a:r>
            <a:endParaRPr lang="zh-CN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770" y="1857375"/>
            <a:ext cx="2383790" cy="35052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857375"/>
            <a:ext cx="2503170" cy="4426585"/>
          </a:xfrm>
          <a:prstGeom prst="rect">
            <a:avLst/>
          </a:prstGeom>
        </p:spPr>
      </p:pic>
      <p:sp>
        <p:nvSpPr>
          <p:cNvPr id="220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7830" y="412750"/>
            <a:ext cx="20802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写日志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8305" y="1159510"/>
            <a:ext cx="7117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点击系统下面写日志的图标，或者日志列表里的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写日志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都可以进入日志的提交页面。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020" y="1877695"/>
            <a:ext cx="2469515" cy="438531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55185" y="4035425"/>
            <a:ext cx="51054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 143"/>
          <p:cNvSpPr/>
          <p:nvPr/>
        </p:nvSpPr>
        <p:spPr>
          <a:xfrm>
            <a:off x="6062980" y="3626485"/>
            <a:ext cx="897255" cy="33401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49805" y="5724525"/>
            <a:ext cx="510540" cy="461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469255" y="336804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39770" y="551053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</a:t>
            </a:r>
            <a:endParaRPr lang="zh-CN" altLang="en-US" sz="160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>
            <a:endCxn id="16" idx="1"/>
          </p:cNvCxnSpPr>
          <p:nvPr/>
        </p:nvCxnSpPr>
        <p:spPr>
          <a:xfrm flipV="1">
            <a:off x="2836545" y="5679440"/>
            <a:ext cx="403225" cy="45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5149850" y="3705225"/>
            <a:ext cx="319405" cy="289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31470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写日志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上传图片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3055" y="1059180"/>
            <a:ext cx="2138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点击日志提交页面下面的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" y="1752600"/>
            <a:ext cx="2515870" cy="4443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735" y="1070610"/>
            <a:ext cx="295275" cy="2952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16860" y="1064895"/>
            <a:ext cx="94780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PC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端可以选择本地的图片，手机端可以选择手机照片里的图片也可以直接拍照上传。图片最多上传九张，可以删除。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691640"/>
            <a:ext cx="2437130" cy="4309110"/>
          </a:xfrm>
          <a:prstGeom prst="rect">
            <a:avLst/>
          </a:prstGeom>
        </p:spPr>
      </p:pic>
      <p:sp>
        <p:nvSpPr>
          <p:cNvPr id="15" name=" 143"/>
          <p:cNvSpPr/>
          <p:nvPr/>
        </p:nvSpPr>
        <p:spPr>
          <a:xfrm>
            <a:off x="2909570" y="3515995"/>
            <a:ext cx="646430" cy="2406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870" y="1752600"/>
            <a:ext cx="2386965" cy="4248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595" y="1710690"/>
            <a:ext cx="2445385" cy="4290060"/>
          </a:xfrm>
          <a:prstGeom prst="rect">
            <a:avLst/>
          </a:prstGeom>
        </p:spPr>
      </p:pic>
      <p:sp>
        <p:nvSpPr>
          <p:cNvPr id="14" name=" 143"/>
          <p:cNvSpPr/>
          <p:nvPr/>
        </p:nvSpPr>
        <p:spPr>
          <a:xfrm>
            <a:off x="6047740" y="3608705"/>
            <a:ext cx="646430" cy="2406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43"/>
          <p:cNvSpPr/>
          <p:nvPr/>
        </p:nvSpPr>
        <p:spPr>
          <a:xfrm>
            <a:off x="9093835" y="3659505"/>
            <a:ext cx="646430" cy="2406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1795" y="5825490"/>
            <a:ext cx="21272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91795" y="545719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160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endParaRPr lang="zh-CN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685415" y="2444750"/>
            <a:ext cx="9494520" cy="15684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zh-CN" sz="4800">
                <a:latin typeface="微软雅黑" panose="020B0503020204020204" charset="-122"/>
                <a:ea typeface="微软雅黑" panose="020B0503020204020204" charset="-122"/>
              </a:rPr>
              <a:t>以下内容为：奇奇工作日志</a:t>
            </a:r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zh-CN" sz="4800" b="1">
                <a:solidFill>
                  <a:srgbClr val="F55C54"/>
                </a:solidFill>
                <a:latin typeface="微软雅黑" panose="020B0503020204020204" charset="-122"/>
                <a:ea typeface="微软雅黑" panose="020B0503020204020204" charset="-122"/>
              </a:rPr>
              <a:t>管理员</a:t>
            </a:r>
            <a:r>
              <a:rPr lang="zh-CN" altLang="zh-CN" sz="4800">
                <a:latin typeface="微软雅黑" panose="020B0503020204020204" charset="-122"/>
                <a:ea typeface="微软雅黑" panose="020B0503020204020204" charset="-122"/>
              </a:rPr>
              <a:t>  操管说明</a:t>
            </a:r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31470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写日志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备注说明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3055" y="1001395"/>
            <a:ext cx="6761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每篇日子，用户可以通过文字、进度条以及饼状图来对日志进行备注说明。点击图标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050" y="992505"/>
            <a:ext cx="295275" cy="3238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383145" y="100076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系统弹出备注说明的操作页面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445" y="858520"/>
            <a:ext cx="1401445" cy="5810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09245" y="1316355"/>
            <a:ext cx="2138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点击相应图标进行操作。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820" y="1998980"/>
            <a:ext cx="2225040" cy="39058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295" y="1998980"/>
            <a:ext cx="2207260" cy="39001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4345" y="1998980"/>
            <a:ext cx="2299970" cy="4064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143250" y="3947795"/>
            <a:ext cx="920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latin typeface="微软雅黑" panose="020B0503020204020204" charset="-122"/>
                <a:ea typeface="微软雅黑" panose="020B0503020204020204" charset="-122"/>
              </a:rPr>
              <a:t>文字说明</a:t>
            </a:r>
            <a:endParaRPr lang="zh-CN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7725410" y="3739515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042275" y="3601720"/>
            <a:ext cx="1090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latin typeface="微软雅黑" panose="020B0503020204020204" charset="-122"/>
                <a:ea typeface="微软雅黑" panose="020B0503020204020204" charset="-122"/>
              </a:rPr>
              <a:t>进度条说明</a:t>
            </a:r>
            <a:endParaRPr lang="zh-CN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52285" y="4308475"/>
            <a:ext cx="21272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>
            <a:stCxn id="26" idx="2"/>
          </p:cNvCxnSpPr>
          <p:nvPr/>
        </p:nvCxnSpPr>
        <p:spPr>
          <a:xfrm>
            <a:off x="6968490" y="4613275"/>
            <a:ext cx="374650" cy="284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342505" y="4759960"/>
            <a:ext cx="1090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latin typeface="微软雅黑" panose="020B0503020204020204" charset="-122"/>
                <a:ea typeface="微软雅黑" panose="020B0503020204020204" charset="-122"/>
              </a:rPr>
              <a:t>拖动更改进度数据</a:t>
            </a:r>
            <a:endParaRPr lang="zh-CN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 flipH="1" flipV="1">
            <a:off x="9444355" y="3533775"/>
            <a:ext cx="1021080" cy="205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>
            <a:stCxn id="29" idx="0"/>
          </p:cNvCxnSpPr>
          <p:nvPr/>
        </p:nvCxnSpPr>
        <p:spPr>
          <a:xfrm>
            <a:off x="9964420" y="3738880"/>
            <a:ext cx="6350" cy="417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9502775" y="4156710"/>
            <a:ext cx="1203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latin typeface="微软雅黑" panose="020B0503020204020204" charset="-122"/>
                <a:ea typeface="微软雅黑" panose="020B0503020204020204" charset="-122"/>
              </a:rPr>
              <a:t>饼图区块说明</a:t>
            </a:r>
            <a:endParaRPr lang="zh-CN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 flipH="1" flipV="1">
            <a:off x="10550525" y="3533775"/>
            <a:ext cx="1021080" cy="205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/>
          <p:nvPr/>
        </p:nvCxnSpPr>
        <p:spPr>
          <a:xfrm>
            <a:off x="11146790" y="3743325"/>
            <a:ext cx="6350" cy="417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0839450" y="4156710"/>
            <a:ext cx="1151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latin typeface="微软雅黑" panose="020B0503020204020204" charset="-122"/>
                <a:ea typeface="微软雅黑" panose="020B0503020204020204" charset="-122"/>
              </a:rPr>
              <a:t>饼图区块数值</a:t>
            </a:r>
            <a:endParaRPr lang="zh-CN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 flipH="1" flipV="1">
            <a:off x="9364980" y="3813175"/>
            <a:ext cx="418465" cy="269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7" name="直接箭头连接符 36"/>
          <p:cNvCxnSpPr>
            <a:stCxn id="36" idx="3"/>
          </p:cNvCxnSpPr>
          <p:nvPr/>
        </p:nvCxnSpPr>
        <p:spPr>
          <a:xfrm flipH="1">
            <a:off x="9016365" y="3947795"/>
            <a:ext cx="358140" cy="924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530590" y="4852670"/>
            <a:ext cx="1515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latin typeface="微软雅黑" panose="020B0503020204020204" charset="-122"/>
                <a:ea typeface="微软雅黑" panose="020B0503020204020204" charset="-122"/>
              </a:rPr>
              <a:t>增加新的饼图区块</a:t>
            </a:r>
            <a:endParaRPr lang="zh-CN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795" y="1997710"/>
            <a:ext cx="2376805" cy="41979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8020" y="5822950"/>
            <a:ext cx="200660" cy="276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91795" y="6195695"/>
            <a:ext cx="10121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600">
                <a:latin typeface="微软雅黑" panose="020B0503020204020204" charset="-122"/>
                <a:ea typeface="微软雅黑" panose="020B0503020204020204" charset="-122"/>
              </a:rPr>
              <a:t>点击弹出</a:t>
            </a:r>
            <a:endParaRPr lang="zh-CN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5389245"/>
            <a:ext cx="878205" cy="363855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2" name="直接箭头连接符 21"/>
          <p:cNvCxnSpPr/>
          <p:nvPr/>
        </p:nvCxnSpPr>
        <p:spPr>
          <a:xfrm flipV="1">
            <a:off x="1128395" y="3876675"/>
            <a:ext cx="2119630" cy="158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1400175" y="4082415"/>
            <a:ext cx="4352925" cy="139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1666875" y="5314950"/>
            <a:ext cx="7905750" cy="240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7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31470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写日志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提交位置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3055" y="943610"/>
            <a:ext cx="5872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写完日志，用户可以选择当前日志是在什么地方录入的。点击页面下面的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0" y="943610"/>
            <a:ext cx="20955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290945" y="951865"/>
            <a:ext cx="5754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系统弹出离你最近的地点列表，选择一条合适的地点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尽量手机端使用该</a:t>
            </a:r>
            <a:endParaRPr lang="zh-CN" altLang="zh-CN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405" y="1561465"/>
            <a:ext cx="2446020" cy="43637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13055" y="116713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功能）。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1623060"/>
            <a:ext cx="2427605" cy="430212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994410" y="5620385"/>
            <a:ext cx="21272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 143"/>
          <p:cNvSpPr/>
          <p:nvPr/>
        </p:nvSpPr>
        <p:spPr>
          <a:xfrm>
            <a:off x="3849370" y="3308350"/>
            <a:ext cx="646430" cy="2406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4715" y="528320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160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endParaRPr lang="zh-CN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31470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写日志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保存日志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7015" y="1001395"/>
            <a:ext cx="1960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写完日志后，可以点击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6620" y="975995"/>
            <a:ext cx="1019175" cy="3238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44850" y="1001395"/>
            <a:ext cx="86436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来保存自己所写的日志内容。如果忘记点击保存，系统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分钟后回自动保存。保存的日志，下次再次登录系统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5270" y="1308100"/>
            <a:ext cx="8561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原来写的日志内容还显示，用户可以直接对其编辑修改。最后别忘了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完成本次日志书写！！！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95" y="2125172"/>
            <a:ext cx="2310765" cy="40582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20215" y="5878657"/>
            <a:ext cx="74993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880870" y="5541472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160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endParaRPr lang="zh-CN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63190" y="1925147"/>
            <a:ext cx="749935" cy="800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554894" y="2784936"/>
            <a:ext cx="246599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点击，完成本次日志书写！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7627" b="6273"/>
          <a:stretch>
            <a:fillRect/>
          </a:stretch>
        </p:blipFill>
        <p:spPr bwMode="auto">
          <a:xfrm>
            <a:off x="5423626" y="2057400"/>
            <a:ext cx="3567974" cy="419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文本框 4"/>
          <p:cNvSpPr txBox="1"/>
          <p:nvPr/>
        </p:nvSpPr>
        <p:spPr>
          <a:xfrm>
            <a:off x="9077614" y="2061036"/>
            <a:ext cx="216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日志样例参考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6880860" y="2362200"/>
            <a:ext cx="2567940" cy="4724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/>
          <p:cNvSpPr txBox="1"/>
          <p:nvPr/>
        </p:nvSpPr>
        <p:spPr>
          <a:xfrm>
            <a:off x="9517376" y="269938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文字工作汇报</a:t>
            </a:r>
            <a:endParaRPr lang="zh-CN" altLang="en-US" sz="1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6949440" y="2910840"/>
            <a:ext cx="2489835" cy="4800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9"/>
          <p:cNvSpPr txBox="1"/>
          <p:nvPr/>
        </p:nvSpPr>
        <p:spPr>
          <a:xfrm>
            <a:off x="9509756" y="3258503"/>
            <a:ext cx="15376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图片（最多展示</a:t>
            </a:r>
            <a:r>
              <a:rPr lang="en-US" altLang="zh-CN" sz="1100" dirty="0" smtClean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张）</a:t>
            </a:r>
            <a:endParaRPr lang="zh-CN" altLang="en-US" sz="1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7086600" y="3307080"/>
            <a:ext cx="2362200" cy="518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1"/>
          <p:cNvSpPr txBox="1"/>
          <p:nvPr/>
        </p:nvSpPr>
        <p:spPr>
          <a:xfrm>
            <a:off x="9516425" y="369760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特别文字说明</a:t>
            </a:r>
            <a:endParaRPr lang="zh-CN" altLang="en-US" sz="1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7071360" y="3726180"/>
            <a:ext cx="2362200" cy="4953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3"/>
          <p:cNvSpPr txBox="1"/>
          <p:nvPr/>
        </p:nvSpPr>
        <p:spPr>
          <a:xfrm>
            <a:off x="9517380" y="410718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项目进度条</a:t>
            </a:r>
            <a:endParaRPr lang="zh-CN" altLang="en-US" sz="1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7589520" y="4777740"/>
            <a:ext cx="1844040" cy="914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511654" y="4730114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饼状分析图</a:t>
            </a:r>
            <a:endParaRPr lang="zh-CN" altLang="en-US" sz="1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V="1">
            <a:off x="7040880" y="5341620"/>
            <a:ext cx="2362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511654" y="522541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坐标定位</a:t>
            </a:r>
            <a:endParaRPr lang="zh-CN" altLang="en-US" sz="1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350" y="2845435"/>
            <a:ext cx="12179300" cy="829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9795" y="2939415"/>
            <a:ext cx="7828280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微软雅黑" panose="020B0503020204020204" charset="-122"/>
                <a:ea typeface="微软雅黑" panose="020B0503020204020204" charset="-122"/>
              </a:rPr>
              <a:t>第一步：</a:t>
            </a:r>
            <a:r>
              <a:rPr lang="zh-CN" altLang="zh-CN" sz="3600" b="1"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0" name=" 220"/>
          <p:cNvSpPr/>
          <p:nvPr/>
        </p:nvSpPr>
        <p:spPr>
          <a:xfrm>
            <a:off x="313055" y="35179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429260"/>
            <a:ext cx="217932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产品介绍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管理员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3055" y="1403350"/>
            <a:ext cx="1191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奇奇工作日志是一个快捷式的软件，它主要功能就是快速在线写日志、审核日志以及统计日志。针对管理员，它还可以创建日志分组、代理委托、修改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权限等功能。奇奇工作日志分为三个版本：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WEBAPP</a:t>
            </a:r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Android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版、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IOS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版）。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/>
          <a:stretch>
            <a:fillRect/>
          </a:stretch>
        </p:blipFill>
        <p:spPr>
          <a:xfrm>
            <a:off x="1141730" y="2263140"/>
            <a:ext cx="2603500" cy="2603500"/>
          </a:xfrm>
          <a:prstGeom prst="rect">
            <a:avLst/>
          </a:prstGeom>
        </p:spPr>
      </p:pic>
      <p:pic>
        <p:nvPicPr>
          <p:cNvPr id="5" name="图片 4" descr="timg (3)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>
          <a:xfrm>
            <a:off x="4237990" y="2077720"/>
            <a:ext cx="3364865" cy="2788920"/>
          </a:xfrm>
          <a:prstGeom prst="rect">
            <a:avLst/>
          </a:prstGeom>
        </p:spPr>
      </p:pic>
      <p:pic>
        <p:nvPicPr>
          <p:cNvPr id="8" name="图片 7" descr="timg (2)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rcRect/>
          <a:stretch>
            <a:fillRect/>
          </a:stretch>
        </p:blipFill>
        <p:spPr>
          <a:xfrm>
            <a:off x="8546465" y="2263140"/>
            <a:ext cx="3500120" cy="23317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96415" y="5104765"/>
            <a:ext cx="1141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WEBAPP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643245" y="5104765"/>
            <a:ext cx="905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APP</a:t>
            </a:r>
            <a:endParaRPr lang="zh-CN" altLang="en-US"/>
          </a:p>
        </p:txBody>
      </p:sp>
      <p:sp>
        <p:nvSpPr>
          <p:cNvPr id="15" name=" 143"/>
          <p:cNvSpPr/>
          <p:nvPr/>
        </p:nvSpPr>
        <p:spPr>
          <a:xfrm>
            <a:off x="7649210" y="3228975"/>
            <a:ext cx="897255" cy="33401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0" name=" 220"/>
          <p:cNvSpPr/>
          <p:nvPr/>
        </p:nvSpPr>
        <p:spPr>
          <a:xfrm>
            <a:off x="313055" y="35179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429260"/>
            <a:ext cx="250317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登录产品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---- WEBAPP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3055" y="1278890"/>
            <a:ext cx="11739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打开获取的登录网址，例如：http://test43.kssina.com/index.php/login?ins_code=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XXXXXX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，输入登录账号和密码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如果忘记密码，点击登录页面</a:t>
            </a:r>
            <a:endParaRPr lang="zh-CN" altLang="zh-CN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下的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忘记密码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进行密码重置；如果没有账号，点击下面的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注册账号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先注册；如果当前账号是第一次使用产品，系统会自动提醒该账号需要审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核，等该账号被管理员审核通过后就可以登录进去使用产品了。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2060" y="2016125"/>
            <a:ext cx="2956560" cy="3895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5" y="2160270"/>
            <a:ext cx="2696210" cy="3740785"/>
          </a:xfrm>
          <a:prstGeom prst="rect">
            <a:avLst/>
          </a:prstGeom>
        </p:spPr>
      </p:pic>
      <p:sp>
        <p:nvSpPr>
          <p:cNvPr id="15" name=" 143"/>
          <p:cNvSpPr/>
          <p:nvPr/>
        </p:nvSpPr>
        <p:spPr>
          <a:xfrm>
            <a:off x="3436620" y="3705860"/>
            <a:ext cx="714375" cy="2660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935" y="2313940"/>
            <a:ext cx="3073400" cy="2787650"/>
          </a:xfrm>
          <a:prstGeom prst="rect">
            <a:avLst/>
          </a:prstGeom>
        </p:spPr>
      </p:pic>
      <p:sp>
        <p:nvSpPr>
          <p:cNvPr id="8" name=" 143"/>
          <p:cNvSpPr/>
          <p:nvPr/>
        </p:nvSpPr>
        <p:spPr>
          <a:xfrm>
            <a:off x="7840345" y="3637280"/>
            <a:ext cx="714375" cy="2660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6845" y="606869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66410" y="596519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重置密码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74910" y="606044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注册账号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350" y="2845435"/>
            <a:ext cx="12179300" cy="829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9795" y="2939415"/>
            <a:ext cx="7828280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微软雅黑" panose="020B0503020204020204" charset="-122"/>
                <a:ea typeface="微软雅黑" panose="020B0503020204020204" charset="-122"/>
              </a:rPr>
              <a:t>第二步：</a:t>
            </a:r>
            <a:r>
              <a:rPr lang="zh-CN" altLang="zh-CN" sz="3600" b="1">
                <a:latin typeface="微软雅黑" panose="020B0503020204020204" charset="-122"/>
                <a:ea typeface="微软雅黑" panose="020B0503020204020204" charset="-122"/>
              </a:rPr>
              <a:t>审核管理</a:t>
            </a:r>
            <a:endParaRPr lang="zh-CN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20447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编辑个人信息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3055" y="98488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点击页面左上方的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6275" y="911225"/>
            <a:ext cx="447675" cy="3714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36495" y="967740"/>
            <a:ext cx="9250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进入个人主页面。点击页面里的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头像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或者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基本信息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就可以进入到个人信息页面，对自己的头像、名称、手机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0990" y="1274445"/>
            <a:ext cx="2316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、邮箱还有性别进行修改。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 143"/>
          <p:cNvSpPr/>
          <p:nvPr/>
        </p:nvSpPr>
        <p:spPr>
          <a:xfrm>
            <a:off x="3176270" y="3402965"/>
            <a:ext cx="646430" cy="2406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43"/>
          <p:cNvSpPr/>
          <p:nvPr/>
        </p:nvSpPr>
        <p:spPr>
          <a:xfrm>
            <a:off x="7435850" y="3513455"/>
            <a:ext cx="646430" cy="2406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" y="1722755"/>
            <a:ext cx="2609215" cy="45732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330" y="1722755"/>
            <a:ext cx="2419350" cy="430339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381625" y="2110105"/>
            <a:ext cx="493395" cy="457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537710" y="3513455"/>
            <a:ext cx="2299970" cy="4330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010275" y="215455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sp>
        <p:nvSpPr>
          <p:cNvPr id="21" name="文本框 20"/>
          <p:cNvSpPr txBox="1"/>
          <p:nvPr/>
        </p:nvSpPr>
        <p:spPr>
          <a:xfrm>
            <a:off x="6846570" y="364934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240" y="1668145"/>
            <a:ext cx="2414905" cy="42633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7200" y="1718945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11530" y="170624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/>
                </a:solidFill>
              </a:rPr>
              <a:t>点击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184150" y="1566545"/>
            <a:ext cx="1762125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6765" y="1886585"/>
            <a:ext cx="2293620" cy="3959225"/>
          </a:xfrm>
          <a:prstGeom prst="rect">
            <a:avLst/>
          </a:prstGeom>
        </p:spPr>
      </p:pic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223964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成员审核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3055" y="98488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点击页面左上方的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75" y="911225"/>
            <a:ext cx="447675" cy="3714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36495" y="967740"/>
            <a:ext cx="942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进入个人主页面。点击页面里的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通讯录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就可以进入到当前日志分组信息页面，点击页面分组列表下面的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待审核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0990" y="1274445"/>
            <a:ext cx="1054798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页面就会显示所有 需要审核的会员名称，点击会员查看会员信息，再点击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审核状态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选择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已审核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就表示该会员已经审核通过。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5" y="1919605"/>
            <a:ext cx="2239645" cy="3926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75" y="1919605"/>
            <a:ext cx="2207260" cy="3926205"/>
          </a:xfrm>
          <a:prstGeom prst="rect">
            <a:avLst/>
          </a:prstGeom>
        </p:spPr>
      </p:pic>
      <p:sp>
        <p:nvSpPr>
          <p:cNvPr id="8" name=" 143"/>
          <p:cNvSpPr/>
          <p:nvPr/>
        </p:nvSpPr>
        <p:spPr>
          <a:xfrm>
            <a:off x="2680970" y="3359785"/>
            <a:ext cx="365760" cy="19050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 143"/>
          <p:cNvSpPr/>
          <p:nvPr/>
        </p:nvSpPr>
        <p:spPr>
          <a:xfrm>
            <a:off x="5393690" y="3359785"/>
            <a:ext cx="365760" cy="19050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1795" y="1919605"/>
            <a:ext cx="30670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21055" y="188722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sp>
        <p:nvSpPr>
          <p:cNvPr id="25" name="矩形 24"/>
          <p:cNvSpPr/>
          <p:nvPr/>
        </p:nvSpPr>
        <p:spPr>
          <a:xfrm>
            <a:off x="3151505" y="3938270"/>
            <a:ext cx="205232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793490" y="360108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sp>
        <p:nvSpPr>
          <p:cNvPr id="28" name="矩形 27"/>
          <p:cNvSpPr/>
          <p:nvPr/>
        </p:nvSpPr>
        <p:spPr>
          <a:xfrm>
            <a:off x="5866765" y="4149725"/>
            <a:ext cx="2294255" cy="372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718935" y="381254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sp>
        <p:nvSpPr>
          <p:cNvPr id="2" name="椭圆 1"/>
          <p:cNvSpPr/>
          <p:nvPr/>
        </p:nvSpPr>
        <p:spPr>
          <a:xfrm>
            <a:off x="184150" y="1776095"/>
            <a:ext cx="1762125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155448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修改成员信息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3055" y="98488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点击页面左上方的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6275" y="911225"/>
            <a:ext cx="447675" cy="3714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36495" y="967740"/>
            <a:ext cx="9606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进入个人主页面。点击页面里的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通讯录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就可以进入到当前日志分组信息页面，点击组名就会显示当前组所有会员名称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0990" y="1274445"/>
            <a:ext cx="12095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点击需要修改会员信息的会员，进入该会员的个人信息页面，点击右上角的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修改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进入页面对其组别、会员在职状态、账号状态、审核权限进行修改。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" y="1919605"/>
            <a:ext cx="2239645" cy="3926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75" y="1919605"/>
            <a:ext cx="2207260" cy="3926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020" y="1919605"/>
            <a:ext cx="2313940" cy="4061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330" y="1919605"/>
            <a:ext cx="2282190" cy="4145280"/>
          </a:xfrm>
          <a:prstGeom prst="rect">
            <a:avLst/>
          </a:prstGeom>
        </p:spPr>
      </p:pic>
      <p:sp>
        <p:nvSpPr>
          <p:cNvPr id="8" name=" 143"/>
          <p:cNvSpPr/>
          <p:nvPr/>
        </p:nvSpPr>
        <p:spPr>
          <a:xfrm>
            <a:off x="2631440" y="3359785"/>
            <a:ext cx="365760" cy="19050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 143"/>
          <p:cNvSpPr/>
          <p:nvPr/>
        </p:nvSpPr>
        <p:spPr>
          <a:xfrm>
            <a:off x="5271135" y="3359785"/>
            <a:ext cx="365760" cy="19050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 143"/>
          <p:cNvSpPr/>
          <p:nvPr/>
        </p:nvSpPr>
        <p:spPr>
          <a:xfrm>
            <a:off x="7989570" y="3359785"/>
            <a:ext cx="365760" cy="19050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1795" y="1919605"/>
            <a:ext cx="30670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21055" y="188722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sp>
        <p:nvSpPr>
          <p:cNvPr id="25" name="矩形 24"/>
          <p:cNvSpPr/>
          <p:nvPr/>
        </p:nvSpPr>
        <p:spPr>
          <a:xfrm>
            <a:off x="3151505" y="3938270"/>
            <a:ext cx="205232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793490" y="360108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sp>
        <p:nvSpPr>
          <p:cNvPr id="28" name="矩形 27"/>
          <p:cNvSpPr/>
          <p:nvPr/>
        </p:nvSpPr>
        <p:spPr>
          <a:xfrm>
            <a:off x="5787390" y="2770505"/>
            <a:ext cx="214757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689725" y="243332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sp>
        <p:nvSpPr>
          <p:cNvPr id="30" name="矩形 29"/>
          <p:cNvSpPr/>
          <p:nvPr/>
        </p:nvSpPr>
        <p:spPr>
          <a:xfrm>
            <a:off x="10068560" y="1825625"/>
            <a:ext cx="70231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 flipH="1">
            <a:off x="10711815" y="1919605"/>
            <a:ext cx="714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点击</a:t>
            </a:r>
            <a:endParaRPr lang="zh-CN" altLang="en-US" sz="1600"/>
          </a:p>
        </p:txBody>
      </p:sp>
      <p:sp>
        <p:nvSpPr>
          <p:cNvPr id="2" name="椭圆 1"/>
          <p:cNvSpPr/>
          <p:nvPr/>
        </p:nvSpPr>
        <p:spPr>
          <a:xfrm>
            <a:off x="184150" y="1747520"/>
            <a:ext cx="1762125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664065" y="1674495"/>
            <a:ext cx="1762125" cy="904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159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0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0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0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0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0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0"/>
</p:tagLst>
</file>

<file path=ppt/tags/tag16.xml><?xml version="1.0" encoding="utf-8"?>
<p:tagLst xmlns:p="http://schemas.openxmlformats.org/presentationml/2006/main">
  <p:tag name="KSO_WM_TEMPLATE_CATEGORY" val="custom"/>
  <p:tag name="KSO_WM_TEMPLATE_INDEX" val="20181590"/>
</p:tagLst>
</file>

<file path=ppt/tags/tag17.xml><?xml version="1.0" encoding="utf-8"?>
<p:tagLst xmlns:p="http://schemas.openxmlformats.org/presentationml/2006/main">
  <p:tag name="KSO_WM_TEMPLATE_CATEGORY" val="custom"/>
  <p:tag name="KSO_WM_TEMPLATE_INDEX" val="20181590"/>
</p:tagLst>
</file>

<file path=ppt/tags/tag18.xml><?xml version="1.0" encoding="utf-8"?>
<p:tagLst xmlns:p="http://schemas.openxmlformats.org/presentationml/2006/main">
  <p:tag name="KSO_WM_TEMPLATE_CATEGORY" val="custom"/>
  <p:tag name="KSO_WM_TEMPLATE_INDEX" val="20181590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1590"/>
</p:tagLst>
</file>

<file path=ppt/tags/tag20.xml><?xml version="1.0" encoding="utf-8"?>
<p:tagLst xmlns:p="http://schemas.openxmlformats.org/presentationml/2006/main">
  <p:tag name="KSO_WM_TEMPLATE_CATEGORY" val="custom"/>
  <p:tag name="KSO_WM_TEMPLATE_INDEX" val="20181590"/>
</p:tagLst>
</file>

<file path=ppt/tags/tag21.xml><?xml version="1.0" encoding="utf-8"?>
<p:tagLst xmlns:p="http://schemas.openxmlformats.org/presentationml/2006/main">
  <p:tag name="KSO_WM_TEMPLATE_CATEGORY" val="custom"/>
  <p:tag name="KSO_WM_TEMPLATE_INDEX" val="20181590"/>
</p:tagLst>
</file>

<file path=ppt/tags/tag22.xml><?xml version="1.0" encoding="utf-8"?>
<p:tagLst xmlns:p="http://schemas.openxmlformats.org/presentationml/2006/main">
  <p:tag name="KSO_WM_TEMPLATE_CATEGORY" val="custom"/>
  <p:tag name="KSO_WM_TEMPLATE_INDEX" val="20181590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0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0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0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58_1"/>
  <p:tag name="KSO_WM_TEMPLATE_CATEGORY" val="custom"/>
  <p:tag name="KSO_WM_TEMPLATE_INDEX" val="20181590"/>
  <p:tag name="KSO_WM_TEMPLATE_SUBCATEGORY" val="combine"/>
  <p:tag name="KSO_WM_TEMPLATE_THUMBS_INDEX" val="1、4、5、6、12、13、21、22"/>
</p:tagLst>
</file>

<file path=ppt/tags/tag4.xml><?xml version="1.0" encoding="utf-8"?>
<p:tagLst xmlns:p="http://schemas.openxmlformats.org/presentationml/2006/main">
  <p:tag name="KSO_WM_TEMPLATE_CATEGORY" val="custom"/>
  <p:tag name="KSO_WM_TEMPLATE_INDEX" val="20181590"/>
</p:tagLst>
</file>

<file path=ppt/tags/tag5.xml><?xml version="1.0" encoding="utf-8"?>
<p:tagLst xmlns:p="http://schemas.openxmlformats.org/presentationml/2006/main">
  <p:tag name="KSO_WM_TEMPLATE_CATEGORY" val="custom"/>
  <p:tag name="KSO_WM_TEMPLATE_INDEX" val="20181590"/>
</p:tagLst>
</file>

<file path=ppt/tags/tag6.xml><?xml version="1.0" encoding="utf-8"?>
<p:tagLst xmlns:p="http://schemas.openxmlformats.org/presentationml/2006/main">
  <p:tag name="KSO_WM_TEMPLATE_CATEGORY" val="custom"/>
  <p:tag name="KSO_WM_TEMPLATE_INDEX" val="20181590"/>
</p:tagLst>
</file>

<file path=ppt/tags/tag7.xml><?xml version="1.0" encoding="utf-8"?>
<p:tagLst xmlns:p="http://schemas.openxmlformats.org/presentationml/2006/main">
  <p:tag name="KSO_WM_TEMPLATE_CATEGORY" val="custom"/>
  <p:tag name="KSO_WM_TEMPLATE_INDEX" val="20181590"/>
</p:tagLst>
</file>

<file path=ppt/tags/tag8.xml><?xml version="1.0" encoding="utf-8"?>
<p:tagLst xmlns:p="http://schemas.openxmlformats.org/presentationml/2006/main">
  <p:tag name="KSO_WM_TEMPLATE_CATEGORY" val="custom"/>
  <p:tag name="KSO_WM_TEMPLATE_INDEX" val="20181590"/>
</p:tagLst>
</file>

<file path=ppt/tags/tag9.xml><?xml version="1.0" encoding="utf-8"?>
<p:tagLst xmlns:p="http://schemas.openxmlformats.org/presentationml/2006/main">
  <p:tag name="KSO_WM_TEMPLATE_CATEGORY" val="custom"/>
  <p:tag name="KSO_WM_TEMPLATE_INDEX" val="20181590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00B6B4"/>
      </a:dk2>
      <a:lt2>
        <a:srgbClr val="E7E6E6"/>
      </a:lt2>
      <a:accent1>
        <a:srgbClr val="00B6B4"/>
      </a:accent1>
      <a:accent2>
        <a:srgbClr val="FFFFF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2032</Words>
  <Application>WPS 演示</Application>
  <PresentationFormat>宽屏</PresentationFormat>
  <Paragraphs>226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Unicode MS</vt:lpstr>
      <vt:lpstr>黑体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lorry</dc:creator>
  <cp:lastModifiedBy>鼎联2012</cp:lastModifiedBy>
  <cp:revision>221</cp:revision>
  <dcterms:created xsi:type="dcterms:W3CDTF">2017-11-16T02:51:00Z</dcterms:created>
  <dcterms:modified xsi:type="dcterms:W3CDTF">2018-02-27T05:49:09Z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